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</p:sldMasterIdLst>
  <p:notesMasterIdLst>
    <p:notesMasterId r:id="rId5"/>
  </p:notesMasterIdLst>
  <p:handoutMasterIdLst>
    <p:handoutMasterId r:id="rId6"/>
  </p:handoutMasterIdLst>
  <p:sldIdLst>
    <p:sldId id="441" r:id="rId2"/>
    <p:sldId id="438" r:id="rId3"/>
    <p:sldId id="44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1A1FA"/>
    <a:srgbClr val="84B8DE"/>
    <a:srgbClr val="B8E8FC"/>
    <a:srgbClr val="7030A0"/>
    <a:srgbClr val="F8CBAD"/>
    <a:srgbClr val="44546A"/>
    <a:srgbClr val="E69F03"/>
    <a:srgbClr val="4384F4"/>
    <a:srgbClr val="EA44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019"/>
    <p:restoredTop sz="66854"/>
  </p:normalViewPr>
  <p:slideViewPr>
    <p:cSldViewPr snapToGrid="0" snapToObjects="1">
      <p:cViewPr varScale="1">
        <p:scale>
          <a:sx n="80" d="100"/>
          <a:sy n="80" d="100"/>
        </p:scale>
        <p:origin x="9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D40200-CC1E-944F-930D-F35BE06D0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F2949E-D2B8-0043-8FE5-BB56CF2422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146505-2E18-3B4E-8026-18FBC8330910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7940A3-641E-F849-8664-13E24A70C6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3FFEE-F26B-BE4C-BF11-0D81C3CDC1D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C4776-86F4-CE4E-9CE7-01864BC0F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252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587479-A7D6-A54A-B115-4AF8D740D65E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09E897-12E0-6547-8C0B-19DB140F9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872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9E897-12E0-6547-8C0B-19DB140F9B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970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9E897-12E0-6547-8C0B-19DB140F9B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62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2EC9-89F9-F649-BB00-8D30832A42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F6134D-2003-254C-B107-95093BC2F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F5776-80DB-5845-A83D-7E3A040FC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C0D21-5430-5D41-88F8-E73853F74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F2F5B-91D6-4847-87D3-3BABCBCC8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798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A2C72-D463-9F48-AB7C-535632A72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C7BC76-AFE4-FA4A-A8E0-AA03CFACD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F4229-DBDE-5C40-B26A-71431DC44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6BFE6-D4F4-1741-A996-9B49E663F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C8F92-480B-8543-979D-2F32CB7CB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48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482F9B-4306-CE4B-95B4-044C46C637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A7DFC4-8700-4D40-8AFF-1A747EA22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BE9BC-9C4F-DD42-931B-A26F31EA7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BF763-4277-4D43-97D3-E3AC492F8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18612-B2C8-1D4B-B83A-A7A2C6CBD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75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14E6-A836-AC4C-B454-B27683A44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AC912-55BD-D448-BD32-B1493A78E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215CD-0181-A04B-8EA2-C107416C0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188CB-AB05-D241-BE03-FC16C1BDC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A1F9C-91D1-0147-88C8-3A84E5858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1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F48DE-033F-1B43-9536-EF88575C7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9870F-EFAD-C64E-8623-C3EBA4170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B8CA0-2353-2F40-B20F-A63925FE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4F15A-9820-7446-A37E-441EAB22F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5A5A4-FE10-2842-8BCF-ADE4EF659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60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1009A-D1B1-0243-8A02-69B117DF3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EDD52-0D70-5448-A613-560BD4001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7BC7E0-1A6A-1946-A8EB-7A85014ED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41A9DB-C28C-F94B-801E-5034CB8F9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9B32AB-6782-7647-BEC3-F08D21807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004B5-3005-4E46-ADAC-36760BE46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36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6AB3D-0842-1145-B272-135E1A3AC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3DC56-9335-FB46-B680-24719CFFE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D39955-A4ED-CF45-8469-53CE45E8C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08C14-3F1D-0643-9109-F2526D0A9D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A95DA8-CF6B-1F49-B144-B28EF4C0FB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A6CD00-D4BF-D349-B4E8-E6450546D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A461D9-0B2F-AD44-ADC9-79EE6321E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C1B1D6-4792-304F-BD25-EFAFF7B53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734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2D5C4-7F3D-6F4F-B6BD-64A1C506B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158436-56A8-C443-9B4E-9AC7C7025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02AB94-7425-D54C-A2CD-3D00832D5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93A0B-1072-F54F-AAB2-BA64C6847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969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55C95-1DE1-2743-9AA8-452B14290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D09191-B404-B643-9675-C54539375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D50689-9F1F-1344-90F2-70745D056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44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B3868-F4D3-774E-9AC2-C5F235EF8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B52B3-664B-7D4F-9BFC-9273D339D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51CAD-62F4-4544-B365-7AC9BC8E9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984590-1390-FE47-A014-88350A982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A2FCFF-BBA1-B44B-B38F-A4D992753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D4E683-59F3-2A47-8EB5-2B3F27CE2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16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F4F5-FF93-5444-9D35-D9B4F6510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917782-23B2-2B4C-A901-2BBA34F4F3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C0A0A3-BFCC-A24D-BD3F-1983FAD175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2E2B3-BCA9-104D-A000-714005916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3F8BA4-F6B5-B144-91D5-5ADA8E4B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D3320-2953-854B-88EF-8D5140525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644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4BF66A-35BE-A844-B32E-038992B2B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9B8F4-FF89-B54B-BA34-1BAC010D4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50D75-E949-E34F-B281-E7F2B4EDC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502D0-5D77-044A-82A9-91978926185F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3B47E-4FCD-B042-A9EE-F63211C790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4B724-75DE-5948-98BE-0BBCCF38E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B1A26B-856C-CF4D-8FB4-2CE422FA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441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iamondkmg.github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BB0F7-8346-CD48-A791-EAB4DC857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Kelly Diamond  </a:t>
            </a:r>
            <a:br>
              <a:rPr lang="en-US" dirty="0"/>
            </a:br>
            <a:r>
              <a:rPr lang="en-US" sz="3200" dirty="0"/>
              <a:t>Postdoc fellow at Seattle Children’s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0E6C0-CF26-F747-A6AD-4581E93F7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5164" cy="4351338"/>
          </a:xfrm>
        </p:spPr>
        <p:txBody>
          <a:bodyPr/>
          <a:lstStyle/>
          <a:p>
            <a:r>
              <a:rPr lang="en-US" b="1" dirty="0"/>
              <a:t>General interests: </a:t>
            </a:r>
            <a:r>
              <a:rPr lang="en-US" dirty="0"/>
              <a:t>Morphology x performance x behavior in  ecological and evolutionary Context</a:t>
            </a:r>
          </a:p>
          <a:p>
            <a:r>
              <a:rPr lang="en-US" b="1" dirty="0"/>
              <a:t>PhD work:  </a:t>
            </a:r>
            <a:r>
              <a:rPr lang="en-US" dirty="0"/>
              <a:t>Used 2D GMM of body shape to examine morphology x climbing performance x escape behavior/ performance in waterfall-climbing goby fishes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8B2123-02EB-7844-A288-A8E313418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423839" flipH="1">
            <a:off x="8175774" y="11905"/>
            <a:ext cx="2552700" cy="2032000"/>
          </a:xfrm>
          <a:prstGeom prst="rect">
            <a:avLst/>
          </a:prstGeom>
        </p:spPr>
      </p:pic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32F325BD-E1F1-AF46-89DE-25D31E593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481" y="1544561"/>
            <a:ext cx="5620436" cy="513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914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9D042-34D0-CB4E-B19C-A0131F67C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9179"/>
            <a:ext cx="10515600" cy="6128084"/>
          </a:xfrm>
        </p:spPr>
        <p:txBody>
          <a:bodyPr>
            <a:normAutofit/>
          </a:bodyPr>
          <a:lstStyle/>
          <a:p>
            <a:r>
              <a:rPr lang="en-US" b="1" dirty="0"/>
              <a:t>Current project: </a:t>
            </a:r>
            <a:r>
              <a:rPr lang="en-US" dirty="0"/>
              <a:t>Using machine learning to segment and identify fish images</a:t>
            </a:r>
          </a:p>
          <a:p>
            <a:pPr lvl="1"/>
            <a:r>
              <a:rPr lang="en-US" dirty="0"/>
              <a:t>Current task: Segment different parts of body that can be used to ‘teach’ computer how to distinguish groups of fishes using images and ontologies</a:t>
            </a:r>
          </a:p>
          <a:p>
            <a:pPr lvl="1"/>
            <a:r>
              <a:rPr lang="en-US" dirty="0"/>
              <a:t>Goal: use ML on 3D GMM datasets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b="1" dirty="0"/>
              <a:t>Software: </a:t>
            </a:r>
            <a:r>
              <a:rPr lang="en-US" dirty="0"/>
              <a:t>3D Slicer, R, (learning) python</a:t>
            </a:r>
          </a:p>
          <a:p>
            <a:r>
              <a:rPr lang="en-US" b="1" dirty="0"/>
              <a:t>What I want to learn: </a:t>
            </a:r>
            <a:r>
              <a:rPr lang="en-US" dirty="0"/>
              <a:t>Methods/ issues to avoid when processing/ analyzing 3D GMM data</a:t>
            </a:r>
          </a:p>
        </p:txBody>
      </p:sp>
      <p:pic>
        <p:nvPicPr>
          <p:cNvPr id="13" name="Picture 12" descr="landmarked fish image">
            <a:extLst>
              <a:ext uri="{FF2B5EF4-FFF2-40B4-BE49-F238E27FC236}">
                <a16:creationId xmlns:a16="http://schemas.microsoft.com/office/drawing/2014/main" id="{BBA53F7F-8C79-154A-8B5A-FE3EEBEA1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35783"/>
            <a:ext cx="5767426" cy="2027844"/>
          </a:xfrm>
          <a:prstGeom prst="rect">
            <a:avLst/>
          </a:prstGeom>
        </p:spPr>
      </p:pic>
      <p:pic>
        <p:nvPicPr>
          <p:cNvPr id="15" name="Picture 14" descr="segmented fish image">
            <a:extLst>
              <a:ext uri="{FF2B5EF4-FFF2-40B4-BE49-F238E27FC236}">
                <a16:creationId xmlns:a16="http://schemas.microsoft.com/office/drawing/2014/main" id="{9190CB25-BD83-B74D-99F5-EA6BECF54A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19" t="10643" r="431" b="9723"/>
          <a:stretch/>
        </p:blipFill>
        <p:spPr>
          <a:xfrm>
            <a:off x="2315061" y="2535783"/>
            <a:ext cx="3075086" cy="202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066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9D042-34D0-CB4E-B19C-A0131F67C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9179"/>
            <a:ext cx="6299120" cy="6128084"/>
          </a:xfrm>
        </p:spPr>
        <p:txBody>
          <a:bodyPr>
            <a:normAutofit/>
          </a:bodyPr>
          <a:lstStyle/>
          <a:p>
            <a:r>
              <a:rPr lang="en-US" b="1" dirty="0"/>
              <a:t>Software: </a:t>
            </a:r>
            <a:r>
              <a:rPr lang="en-US" dirty="0"/>
              <a:t>3D Slicer, R, (learning) python</a:t>
            </a:r>
          </a:p>
          <a:p>
            <a:r>
              <a:rPr lang="en-US" b="1" dirty="0"/>
              <a:t>What I want to learn: </a:t>
            </a:r>
            <a:r>
              <a:rPr lang="en-US" dirty="0"/>
              <a:t>Methods/ issues to avoid when processing/ analyzing 3D GMM data</a:t>
            </a:r>
          </a:p>
          <a:p>
            <a:r>
              <a:rPr lang="en-US" b="1" dirty="0"/>
              <a:t>Contact information: </a:t>
            </a:r>
          </a:p>
          <a:p>
            <a:pPr lvl="1"/>
            <a:r>
              <a:rPr lang="en-US" dirty="0"/>
              <a:t>Kelly Diamond</a:t>
            </a:r>
          </a:p>
          <a:p>
            <a:pPr lvl="1"/>
            <a:r>
              <a:rPr lang="en-US" dirty="0"/>
              <a:t>Email: </a:t>
            </a:r>
            <a:r>
              <a:rPr lang="en-US" dirty="0" err="1"/>
              <a:t>KellyMGDiamond@gmail.com</a:t>
            </a:r>
            <a:endParaRPr lang="en-US" dirty="0"/>
          </a:p>
          <a:p>
            <a:pPr lvl="1"/>
            <a:r>
              <a:rPr lang="en-US" dirty="0"/>
              <a:t>Website: </a:t>
            </a:r>
            <a:r>
              <a:rPr lang="en-US" dirty="0">
                <a:hlinkClick r:id="rId3"/>
              </a:rPr>
              <a:t>https://DiamondKMG.github.io/</a:t>
            </a:r>
            <a:endParaRPr lang="en-US" dirty="0"/>
          </a:p>
          <a:p>
            <a:pPr lvl="1"/>
            <a:r>
              <a:rPr lang="en-US" dirty="0"/>
              <a:t>Twitter &amp; GitHub: @</a:t>
            </a:r>
            <a:r>
              <a:rPr lang="en-US" dirty="0" err="1"/>
              <a:t>DiamondKMG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sz="3600" b="1" dirty="0"/>
              <a:t>Mahalo! </a:t>
            </a:r>
          </a:p>
        </p:txBody>
      </p:sp>
      <p:pic>
        <p:nvPicPr>
          <p:cNvPr id="3" name="Picture 2" descr="A close up of a person wearing glasses&#10;&#10;Description automatically generated">
            <a:extLst>
              <a:ext uri="{FF2B5EF4-FFF2-40B4-BE49-F238E27FC236}">
                <a16:creationId xmlns:a16="http://schemas.microsoft.com/office/drawing/2014/main" id="{36C19B8A-DD24-EB45-9D35-ABE7B43578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09" r="14769"/>
          <a:stretch/>
        </p:blipFill>
        <p:spPr>
          <a:xfrm rot="16200000">
            <a:off x="7144044" y="1320760"/>
            <a:ext cx="4203031" cy="421647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85688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D6EEAF3-EC8C-A94F-844D-A0FA8233B709}">
  <we:reference id="wa104380375" version="1.0.4.0" store="en-US" storeType="OMEX"/>
  <we:alternateReferences>
    <we:reference id="wa104380375" version="1.0.4.0" store="WA104380375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21804</TotalTime>
  <Words>182</Words>
  <Application>Microsoft Macintosh PowerPoint</Application>
  <PresentationFormat>Widescreen</PresentationFormat>
  <Paragraphs>25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Kelly Diamond   Postdoc fellow at Seattle Children’s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Migration performance:  Goby fishes do more than climb waterfalls!</dc:title>
  <dc:creator>Kelly M Diamond</dc:creator>
  <cp:lastModifiedBy>Kelly M Diamond</cp:lastModifiedBy>
  <cp:revision>278</cp:revision>
  <cp:lastPrinted>2019-04-10T23:10:22Z</cp:lastPrinted>
  <dcterms:created xsi:type="dcterms:W3CDTF">2019-04-10T22:29:55Z</dcterms:created>
  <dcterms:modified xsi:type="dcterms:W3CDTF">2020-05-18T16:19:42Z</dcterms:modified>
</cp:coreProperties>
</file>